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000000"/>
    <a:srgbClr val="CC1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7" autoAdjust="0"/>
    <p:restoredTop sz="94685"/>
  </p:normalViewPr>
  <p:slideViewPr>
    <p:cSldViewPr snapToGrid="0" snapToObjects="1">
      <p:cViewPr>
        <p:scale>
          <a:sx n="100" d="100"/>
          <a:sy n="100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ADF64-FC79-914D-BC81-DDF2400065FF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D6FE8-7AF8-A94D-9862-46FD8BC9C954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8195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D6FE8-7AF8-A94D-9862-46FD8BC9C954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1289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9232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9119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75555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9889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11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2252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7508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511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2444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83684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0734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693F-29AC-C346-97E2-24D3E3EE83D1}" type="datetimeFigureOut">
              <a:rPr lang="en-HR" smtClean="0"/>
              <a:t>07/18/2022</a:t>
            </a:fld>
            <a:endParaRPr lang="en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3452-2B81-3245-8EBE-3417C68A3377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5374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4C6CB-6688-2542-A7A4-642D8FF6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045" y="492759"/>
            <a:ext cx="8811909" cy="58724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E591A-6537-AC40-8F7D-49E00E66438C}"/>
              </a:ext>
            </a:extLst>
          </p:cNvPr>
          <p:cNvSpPr/>
          <p:nvPr/>
        </p:nvSpPr>
        <p:spPr>
          <a:xfrm>
            <a:off x="559806" y="492758"/>
            <a:ext cx="8799148" cy="5872481"/>
          </a:xfrm>
          <a:prstGeom prst="rect">
            <a:avLst/>
          </a:prstGeom>
          <a:solidFill>
            <a:srgbClr val="666666">
              <a:alpha val="2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C838E5-8964-934A-B36B-7498154491A2}"/>
              </a:ext>
            </a:extLst>
          </p:cNvPr>
          <p:cNvGrpSpPr/>
          <p:nvPr/>
        </p:nvGrpSpPr>
        <p:grpSpPr>
          <a:xfrm>
            <a:off x="0" y="-2"/>
            <a:ext cx="2343807" cy="2343807"/>
            <a:chOff x="0" y="-2"/>
            <a:chExt cx="2343807" cy="23438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1ED61E-7A76-F947-A5AA-D17EA601CC78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09CE77-02E7-9E4D-9CEE-B016914BC038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544850E-F07C-5448-A6F4-DF3CCF12A8C0}"/>
              </a:ext>
            </a:extLst>
          </p:cNvPr>
          <p:cNvGrpSpPr/>
          <p:nvPr/>
        </p:nvGrpSpPr>
        <p:grpSpPr>
          <a:xfrm rot="10800000">
            <a:off x="7562193" y="4514193"/>
            <a:ext cx="2343807" cy="2343807"/>
            <a:chOff x="0" y="-2"/>
            <a:chExt cx="2343807" cy="23438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8FDB2C-E18F-2C48-A648-26E6A293B299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05260E-71C5-8D48-B69F-6038A649F099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C89F5D-BEBA-C740-8664-EB760349E3FD}"/>
              </a:ext>
            </a:extLst>
          </p:cNvPr>
          <p:cNvSpPr txBox="1"/>
          <p:nvPr/>
        </p:nvSpPr>
        <p:spPr>
          <a:xfrm>
            <a:off x="559806" y="4567755"/>
            <a:ext cx="6191691" cy="1501068"/>
          </a:xfrm>
          <a:prstGeom prst="rect">
            <a:avLst/>
          </a:prstGeom>
          <a:solidFill>
            <a:srgbClr val="000000">
              <a:alpha val="6470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H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D680E-D8A7-F542-ABFB-BA1402AD9E6E}"/>
              </a:ext>
            </a:extLst>
          </p:cNvPr>
          <p:cNvSpPr txBox="1"/>
          <p:nvPr/>
        </p:nvSpPr>
        <p:spPr>
          <a:xfrm>
            <a:off x="860486" y="4873699"/>
            <a:ext cx="58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cap="all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Channel </a:t>
            </a:r>
            <a:r>
              <a:rPr lang="hr-HR" sz="2800" b="1" cap="all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partners</a:t>
            </a:r>
            <a:r>
              <a:rPr lang="hr-HR" sz="2800" b="1" cap="all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  <a:p>
            <a:r>
              <a:rPr lang="hr-HR" sz="2800" b="1" cap="all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Social</a:t>
            </a:r>
            <a:r>
              <a:rPr lang="hr-HR" sz="2800" b="1" cap="all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800" b="1" cap="all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media</a:t>
            </a:r>
            <a:r>
              <a:rPr lang="hr-HR" sz="2800" b="1" cap="all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800" b="1" cap="all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campaigns</a:t>
            </a:r>
            <a:endParaRPr lang="en-HR" sz="2800" b="1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CC0B104-4B9B-C04E-B5AD-D52A27670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7" y="724322"/>
            <a:ext cx="1073410" cy="10734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F4EE53-7688-FB41-B94B-B9E7DBF47284}"/>
              </a:ext>
            </a:extLst>
          </p:cNvPr>
          <p:cNvSpPr txBox="1"/>
          <p:nvPr/>
        </p:nvSpPr>
        <p:spPr>
          <a:xfrm>
            <a:off x="1829476" y="1030194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</a:t>
            </a:r>
            <a:r>
              <a:rPr lang="hr-HR" sz="2000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Global </a:t>
            </a:r>
            <a:r>
              <a:rPr lang="hr-HR" sz="2000" b="1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Solutions</a:t>
            </a:r>
            <a:r>
              <a:rPr lang="hr-HR" sz="2000" b="1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 JSC</a:t>
            </a:r>
            <a:endParaRPr lang="en-HR" sz="2000" b="1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6DB626-EB60-A330-F8B8-C12E2C66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7823" y="5442012"/>
            <a:ext cx="1658912" cy="8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4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C3D04B-2428-5CAD-850C-7B797B1C9ABF}"/>
              </a:ext>
            </a:extLst>
          </p:cNvPr>
          <p:cNvSpPr txBox="1"/>
          <p:nvPr/>
        </p:nvSpPr>
        <p:spPr>
          <a:xfrm>
            <a:off x="1073410" y="284442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Test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campaigns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Linkedin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2D1C3-4BFB-7A26-DCD4-AE3786886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7141"/>
            <a:ext cx="9906000" cy="2966297"/>
          </a:xfrm>
          <a:prstGeom prst="rect">
            <a:avLst/>
          </a:prstGeom>
        </p:spPr>
      </p:pic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7535216A-36D7-DB90-6A41-328281656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52161"/>
              </p:ext>
            </p:extLst>
          </p:nvPr>
        </p:nvGraphicFramePr>
        <p:xfrm>
          <a:off x="501354" y="5054599"/>
          <a:ext cx="7321420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0355">
                  <a:extLst>
                    <a:ext uri="{9D8B030D-6E8A-4147-A177-3AD203B41FA5}">
                      <a16:colId xmlns:a16="http://schemas.microsoft.com/office/drawing/2014/main" val="3735064597"/>
                    </a:ext>
                  </a:extLst>
                </a:gridCol>
                <a:gridCol w="1830355">
                  <a:extLst>
                    <a:ext uri="{9D8B030D-6E8A-4147-A177-3AD203B41FA5}">
                      <a16:colId xmlns:a16="http://schemas.microsoft.com/office/drawing/2014/main" val="1039384610"/>
                    </a:ext>
                  </a:extLst>
                </a:gridCol>
                <a:gridCol w="1830355">
                  <a:extLst>
                    <a:ext uri="{9D8B030D-6E8A-4147-A177-3AD203B41FA5}">
                      <a16:colId xmlns:a16="http://schemas.microsoft.com/office/drawing/2014/main" val="2775783359"/>
                    </a:ext>
                  </a:extLst>
                </a:gridCol>
                <a:gridCol w="1830355">
                  <a:extLst>
                    <a:ext uri="{9D8B030D-6E8A-4147-A177-3AD203B41FA5}">
                      <a16:colId xmlns:a16="http://schemas.microsoft.com/office/drawing/2014/main" val="2452434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 err="1"/>
                        <a:t>Invest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Impressions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Clicks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err="1"/>
                        <a:t>Cost</a:t>
                      </a:r>
                      <a:r>
                        <a:rPr lang="hr-HR" dirty="0"/>
                        <a:t> per </a:t>
                      </a:r>
                      <a:r>
                        <a:rPr lang="hr-HR" dirty="0" err="1"/>
                        <a:t>click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52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1000€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1,5€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895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38606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D98B98C-205D-E2A2-CF1E-0125A97161B9}"/>
              </a:ext>
            </a:extLst>
          </p:cNvPr>
          <p:cNvSpPr txBox="1"/>
          <p:nvPr/>
        </p:nvSpPr>
        <p:spPr>
          <a:xfrm>
            <a:off x="397135" y="4502846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Plan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cost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9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114C22-1CF3-76D5-9526-59F0A3421FEC}"/>
              </a:ext>
            </a:extLst>
          </p:cNvPr>
          <p:cNvSpPr txBox="1"/>
          <p:nvPr/>
        </p:nvSpPr>
        <p:spPr>
          <a:xfrm>
            <a:off x="1183423" y="2230853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Campaign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goal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629C7A-2665-9F8A-BC62-657E7394CE5F}"/>
              </a:ext>
            </a:extLst>
          </p:cNvPr>
          <p:cNvSpPr txBox="1"/>
          <p:nvPr/>
        </p:nvSpPr>
        <p:spPr>
          <a:xfrm>
            <a:off x="751988" y="2785942"/>
            <a:ext cx="8388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Inform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Channel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about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SGS Channel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partnership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existance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Attract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Channel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to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join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our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Channel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partnership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program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Contact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–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give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to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potential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interested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first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Promo PDF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brochure</a:t>
            </a:r>
            <a:endParaRPr lang="en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3FC1B4-7134-08C9-AB8C-7BEE60EC64FF}"/>
              </a:ext>
            </a:extLst>
          </p:cNvPr>
          <p:cNvSpPr txBox="1"/>
          <p:nvPr/>
        </p:nvSpPr>
        <p:spPr>
          <a:xfrm>
            <a:off x="1190325" y="4143223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Needed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steps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D9EAA-9181-EBD8-DDC7-98A792D51091}"/>
              </a:ext>
            </a:extLst>
          </p:cNvPr>
          <p:cNvSpPr txBox="1"/>
          <p:nvPr/>
        </p:nvSpPr>
        <p:spPr>
          <a:xfrm>
            <a:off x="758890" y="4698312"/>
            <a:ext cx="8388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Select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target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audience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by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job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position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Select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companyes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by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size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Select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geographically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target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audience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Select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business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niche</a:t>
            </a:r>
            <a:endParaRPr lang="en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B0A8B-2D52-2892-7519-9947A2E2162B}"/>
              </a:ext>
            </a:extLst>
          </p:cNvPr>
          <p:cNvSpPr txBox="1"/>
          <p:nvPr/>
        </p:nvSpPr>
        <p:spPr>
          <a:xfrm>
            <a:off x="1183423" y="319720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Target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concept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01CD6-5EF6-2C4E-8119-76C289F92103}"/>
              </a:ext>
            </a:extLst>
          </p:cNvPr>
          <p:cNvSpPr txBox="1"/>
          <p:nvPr/>
        </p:nvSpPr>
        <p:spPr>
          <a:xfrm>
            <a:off x="751988" y="874809"/>
            <a:ext cx="8388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Reach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existing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channel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related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executives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Offer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them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DaaS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for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their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customers</a:t>
            </a:r>
            <a:endParaRPr lang="hr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Offer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them</a:t>
            </a:r>
            <a:r>
              <a:rPr lang="hr-H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Channel </a:t>
            </a:r>
            <a:r>
              <a:rPr lang="hr-H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partnership</a:t>
            </a:r>
            <a:endParaRPr lang="en-HR" sz="14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1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114C22-1CF3-76D5-9526-59F0A3421FEC}"/>
              </a:ext>
            </a:extLst>
          </p:cNvPr>
          <p:cNvSpPr txBox="1"/>
          <p:nvPr/>
        </p:nvSpPr>
        <p:spPr>
          <a:xfrm>
            <a:off x="1073410" y="423822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Campaign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targeting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F7473-F83D-76AA-94B0-53297021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72" y="1020922"/>
            <a:ext cx="8187410" cy="54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2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114C22-1CF3-76D5-9526-59F0A3421FEC}"/>
              </a:ext>
            </a:extLst>
          </p:cNvPr>
          <p:cNvSpPr txBox="1"/>
          <p:nvPr/>
        </p:nvSpPr>
        <p:spPr>
          <a:xfrm>
            <a:off x="1073410" y="423822"/>
            <a:ext cx="540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Campaign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hr-HR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targeting</a:t>
            </a:r>
            <a:r>
              <a:rPr lang="hr-H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:</a:t>
            </a:r>
            <a:endParaRPr lang="en-HR" sz="2000" b="1" dirty="0">
              <a:solidFill>
                <a:schemeClr val="tx1">
                  <a:lumMod val="50000"/>
                  <a:lumOff val="50000"/>
                </a:schemeClr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BC1B8-AD27-0BED-CC88-B7FDB6EFB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10" y="1361806"/>
            <a:ext cx="3343742" cy="3848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94447-DBA6-35B9-537F-974A32842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795" y="1361806"/>
            <a:ext cx="3324689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6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A02974-1212-2978-F7E9-EBC35DD2D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16" y="828254"/>
            <a:ext cx="8502167" cy="50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1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F8013E96-C2C3-2D24-62E6-240B77838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22" y="1276826"/>
            <a:ext cx="2732189" cy="4234408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9489BB5-A9FB-E32A-2B05-7350FA7FC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006" y="1276826"/>
            <a:ext cx="2740764" cy="4234408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7FCDD04-78DE-612F-831B-0A42644F2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138" y="1276826"/>
            <a:ext cx="2736227" cy="42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21FEF0-BB60-6F44-B273-0D09E7F6AEEC}"/>
              </a:ext>
            </a:extLst>
          </p:cNvPr>
          <p:cNvGrpSpPr/>
          <p:nvPr/>
        </p:nvGrpSpPr>
        <p:grpSpPr>
          <a:xfrm>
            <a:off x="0" y="1"/>
            <a:ext cx="1073410" cy="1073410"/>
            <a:chOff x="0" y="-2"/>
            <a:chExt cx="2343807" cy="23438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13AC05-CA37-0F46-9E45-1C9CDED1102D}"/>
                </a:ext>
              </a:extLst>
            </p:cNvPr>
            <p:cNvSpPr/>
            <p:nvPr/>
          </p:nvSpPr>
          <p:spPr>
            <a:xfrm>
              <a:off x="0" y="0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05D18-EC86-9948-AEAF-EF5D8749AAD0}"/>
                </a:ext>
              </a:extLst>
            </p:cNvPr>
            <p:cNvSpPr/>
            <p:nvPr/>
          </p:nvSpPr>
          <p:spPr>
            <a:xfrm rot="5400000">
              <a:off x="-1051035" y="1051033"/>
              <a:ext cx="2343807" cy="241738"/>
            </a:xfrm>
            <a:prstGeom prst="rect">
              <a:avLst/>
            </a:prstGeom>
            <a:solidFill>
              <a:srgbClr val="CC1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 dirty="0">
                <a:solidFill>
                  <a:srgbClr val="CC1521"/>
                </a:solidFill>
              </a:endParaRPr>
            </a:p>
          </p:txBody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4CF08F-8FFC-0F42-AC98-125D0DEB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1" y="242127"/>
            <a:ext cx="501267" cy="5012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70A2D-5D7B-7241-9AB3-E696F817A265}"/>
              </a:ext>
            </a:extLst>
          </p:cNvPr>
          <p:cNvSpPr txBox="1"/>
          <p:nvPr/>
        </p:nvSpPr>
        <p:spPr>
          <a:xfrm>
            <a:off x="3571892" y="6454900"/>
            <a:ext cx="2343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www.sgs-daas.com</a:t>
            </a:r>
            <a:endParaRPr lang="en-GB" sz="1400" dirty="0">
              <a:solidFill>
                <a:srgbClr val="666666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endParaRPr lang="en-H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1F91-433C-4A4C-9F99-19A874250DCF}"/>
              </a:ext>
            </a:extLst>
          </p:cNvPr>
          <p:cNvSpPr txBox="1"/>
          <p:nvPr/>
        </p:nvSpPr>
        <p:spPr>
          <a:xfrm>
            <a:off x="949383" y="6036598"/>
            <a:ext cx="75888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Scalable Global Solutions JSC</a:t>
            </a:r>
          </a:p>
          <a:p>
            <a:pPr algn="ctr"/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Uica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grada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GB" sz="1000" dirty="0" err="1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Vukovara</a:t>
            </a:r>
            <a:r>
              <a:rPr lang="en-GB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284Zagreb, HR-10000, Croatia</a:t>
            </a:r>
            <a:r>
              <a:rPr lang="hr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HR" sz="1000" dirty="0">
                <a:solidFill>
                  <a:srgbClr val="666666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+385 1 353 5930</a:t>
            </a:r>
          </a:p>
          <a:p>
            <a:endParaRPr lang="en-HR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9E8ED-2D05-EE47-9D3F-ECB32A1388E3}"/>
              </a:ext>
            </a:extLst>
          </p:cNvPr>
          <p:cNvSpPr/>
          <p:nvPr/>
        </p:nvSpPr>
        <p:spPr>
          <a:xfrm>
            <a:off x="8832590" y="674728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A9B4E-27C5-BB4B-8B16-D1C26F720D75}"/>
              </a:ext>
            </a:extLst>
          </p:cNvPr>
          <p:cNvSpPr/>
          <p:nvPr/>
        </p:nvSpPr>
        <p:spPr>
          <a:xfrm rot="5400000">
            <a:off x="9313940" y="6265937"/>
            <a:ext cx="1073410" cy="110710"/>
          </a:xfrm>
          <a:prstGeom prst="rect">
            <a:avLst/>
          </a:prstGeom>
          <a:solidFill>
            <a:srgbClr val="CC1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>
              <a:solidFill>
                <a:srgbClr val="CC152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8C4D47-6252-5EDD-2C69-3BBDD500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263" y="5992584"/>
            <a:ext cx="1112264" cy="54670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3C9483-192A-5121-74C8-047A55968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72" y="1161696"/>
            <a:ext cx="2723154" cy="423440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62B969C-93D7-E43C-D664-DCEFCD004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257" y="1161696"/>
            <a:ext cx="2745862" cy="423440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95A2678-1F75-5C36-A41F-4B42D3535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836" y="1161696"/>
            <a:ext cx="2739057" cy="42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40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E9C1D3204DD1489CF4591491F2E1DF" ma:contentTypeVersion="16" ma:contentTypeDescription="Create a new document." ma:contentTypeScope="" ma:versionID="ab1315349e2810932f9a81c8c336256c">
  <xsd:schema xmlns:xsd="http://www.w3.org/2001/XMLSchema" xmlns:xs="http://www.w3.org/2001/XMLSchema" xmlns:p="http://schemas.microsoft.com/office/2006/metadata/properties" xmlns:ns2="fa790e8f-538c-406d-86c6-f3bd2170e2d6" xmlns:ns3="f8a6722d-cc6b-410b-8b7f-7e3d7f9491fd" xmlns:ns4="6244c672-face-4dc5-bbdf-5c08993a2a2e" targetNamespace="http://schemas.microsoft.com/office/2006/metadata/properties" ma:root="true" ma:fieldsID="5404e71893bd5416c8d8ffd3cd17c049" ns2:_="" ns3:_="" ns4:_="">
    <xsd:import namespace="fa790e8f-538c-406d-86c6-f3bd2170e2d6"/>
    <xsd:import namespace="f8a6722d-cc6b-410b-8b7f-7e3d7f9491fd"/>
    <xsd:import namespace="6244c672-face-4dc5-bbdf-5c08993a2a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90e8f-538c-406d-86c6-f3bd2170e2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ac4cff7-f30a-44b7-ae62-bf90ef803d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6722d-cc6b-410b-8b7f-7e3d7f9491f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4c672-face-4dc5-bbdf-5c08993a2a2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82297e9-b770-4ff0-a826-eb07368915f2}" ma:internalName="TaxCatchAll" ma:showField="CatchAllData" ma:web="6244c672-face-4dc5-bbdf-5c08993a2a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4969D-54D2-4239-A1B5-48F867BC9E07}"/>
</file>

<file path=customXml/itemProps2.xml><?xml version="1.0" encoding="utf-8"?>
<ds:datastoreItem xmlns:ds="http://schemas.openxmlformats.org/officeDocument/2006/customXml" ds:itemID="{159AF6DF-15D8-49E8-B56F-C9C541D6C86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241</Words>
  <Application>Microsoft Office PowerPoint</Application>
  <PresentationFormat>A4 Paper (210x297 mm)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Open Sans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Marijana Dobrovolec</dc:creator>
  <cp:keywords/>
  <dc:description/>
  <cp:lastModifiedBy>Marijana Dobrovolec</cp:lastModifiedBy>
  <cp:revision>26</cp:revision>
  <dcterms:created xsi:type="dcterms:W3CDTF">2022-02-10T08:20:59Z</dcterms:created>
  <dcterms:modified xsi:type="dcterms:W3CDTF">2022-07-18T08:10:28Z</dcterms:modified>
  <cp:category/>
</cp:coreProperties>
</file>